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58585"/>
              </a:solidFill>
              <a:prstDash val="solid"/>
              <a:miter lim="400000"/>
            </a:ln>
          </a:top>
          <a:bottom>
            <a:ln w="12700" cap="flat">
              <a:solidFill>
                <a:srgbClr val="858585"/>
              </a:solidFill>
              <a:prstDash val="solid"/>
              <a:miter lim="400000"/>
            </a:ln>
          </a:bottom>
          <a:insideH>
            <a:ln w="12700" cap="flat">
              <a:solidFill>
                <a:srgbClr val="8585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58585"/>
              </a:solidFill>
              <a:prstDash val="solid"/>
              <a:miter lim="400000"/>
            </a:ln>
          </a:top>
          <a:bottom>
            <a:ln w="12700" cap="flat">
              <a:solidFill>
                <a:srgbClr val="858585"/>
              </a:solidFill>
              <a:prstDash val="solid"/>
              <a:miter lim="400000"/>
            </a:ln>
          </a:bottom>
          <a:insideH>
            <a:ln w="12700" cap="flat">
              <a:solidFill>
                <a:srgbClr val="8585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a monarch caterpillar on leaf"/>
          <p:cNvSpPr/>
          <p:nvPr>
            <p:ph type="pic" idx="21"/>
          </p:nvPr>
        </p:nvSpPr>
        <p:spPr>
          <a:xfrm rot="21600000">
            <a:off x="3607274" y="-1552244"/>
            <a:ext cx="10164705" cy="101646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Portrait photo of a butterfly on a green leaf"/>
          <p:cNvSpPr/>
          <p:nvPr>
            <p:ph type="pic" idx="22"/>
          </p:nvPr>
        </p:nvSpPr>
        <p:spPr>
          <a:xfrm rot="21600000">
            <a:off x="5129370" y="3826892"/>
            <a:ext cx="9821627" cy="5676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Portrait photo of three children out in nature inspecting the contents of a jar"/>
          <p:cNvSpPr/>
          <p:nvPr>
            <p:ph type="pic" idx="23"/>
          </p:nvPr>
        </p:nvSpPr>
        <p:spPr>
          <a:xfrm>
            <a:off x="266700" y="482600"/>
            <a:ext cx="6502400" cy="8674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“Type a quote here.”"/>
          <p:cNvSpPr txBox="1"/>
          <p:nvPr>
            <p:ph type="body" sz="quarter" idx="21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2" name="–Johnny Appleseed"/>
          <p:cNvSpPr txBox="1"/>
          <p:nvPr>
            <p:ph type="body" sz="quarter" idx="22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ortrait photo of a butterfly on a green leaf"/>
          <p:cNvSpPr/>
          <p:nvPr>
            <p:ph type="pic" idx="21"/>
          </p:nvPr>
        </p:nvSpPr>
        <p:spPr>
          <a:xfrm>
            <a:off x="-3464244" y="-635000"/>
            <a:ext cx="19367501" cy="111944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rtrait photo of a butterfly on a green leaf"/>
          <p:cNvSpPr/>
          <p:nvPr>
            <p:ph type="pic" idx="21"/>
          </p:nvPr>
        </p:nvSpPr>
        <p:spPr>
          <a:xfrm>
            <a:off x="1251740" y="186575"/>
            <a:ext cx="11733220" cy="678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rtrait photo of a butterfly on a green leaf"/>
          <p:cNvSpPr/>
          <p:nvPr>
            <p:ph type="pic" idx="21"/>
          </p:nvPr>
        </p:nvSpPr>
        <p:spPr>
          <a:xfrm>
            <a:off x="3537608" y="526453"/>
            <a:ext cx="14699482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ortrait photo of a butterfly on a green leaf"/>
          <p:cNvSpPr/>
          <p:nvPr>
            <p:ph type="pic" idx="21"/>
          </p:nvPr>
        </p:nvSpPr>
        <p:spPr>
          <a:xfrm>
            <a:off x="4885059" y="2174011"/>
            <a:ext cx="11381663" cy="657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903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1800">
                <a:solidFill>
                  <a:srgbClr val="86868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aw of Cosin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Law of Cosines</a:t>
            </a:r>
          </a:p>
        </p:txBody>
      </p:sp>
      <p:sp>
        <p:nvSpPr>
          <p:cNvPr id="138" name="Fr Chris - St Francis H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 Chris - St Francis HS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 proof requires 3 thing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proof requires 3 things:</a:t>
            </a:r>
          </a:p>
        </p:txBody>
      </p:sp>
      <p:grpSp>
        <p:nvGrpSpPr>
          <p:cNvPr id="143" name="Group"/>
          <p:cNvGrpSpPr/>
          <p:nvPr/>
        </p:nvGrpSpPr>
        <p:grpSpPr>
          <a:xfrm>
            <a:off x="2165190" y="3139162"/>
            <a:ext cx="7363508" cy="1495923"/>
            <a:chOff x="0" y="0"/>
            <a:chExt cx="7363507" cy="1495922"/>
          </a:xfrm>
        </p:grpSpPr>
        <p:pic>
          <p:nvPicPr>
            <p:cNvPr id="141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94643" y="568822"/>
              <a:ext cx="6121401" cy="927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363508" cy="678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4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6476" y="5261246"/>
            <a:ext cx="8160936" cy="14036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Group"/>
          <p:cNvGrpSpPr/>
          <p:nvPr/>
        </p:nvGrpSpPr>
        <p:grpSpPr>
          <a:xfrm>
            <a:off x="1717120" y="7010292"/>
            <a:ext cx="7215104" cy="1550746"/>
            <a:chOff x="0" y="0"/>
            <a:chExt cx="7215102" cy="1550745"/>
          </a:xfrm>
        </p:grpSpPr>
        <p:pic>
          <p:nvPicPr>
            <p:cNvPr id="145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67000" cy="59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pasted-movie.png" descr="pasted-movi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98544" y="496645"/>
              <a:ext cx="2781301" cy="1054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pasted-movie.png" descr="pasted-movi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08402" y="424553"/>
              <a:ext cx="2806701" cy="1066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3"/>
      <p:bldP build="whole" bldLvl="1" animBg="1" rev="0" advAuto="0" spid="143" grpId="1"/>
      <p:bldP build="whole" bldLvl="1" animBg="1" rev="0" advAuto="0" spid="14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roof"/>
          <p:cNvSpPr txBox="1"/>
          <p:nvPr>
            <p:ph type="title"/>
          </p:nvPr>
        </p:nvSpPr>
        <p:spPr>
          <a:xfrm>
            <a:off x="719666" y="200904"/>
            <a:ext cx="10464801" cy="996182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/>
            <a:r>
              <a:t>Proof</a:t>
            </a:r>
          </a:p>
        </p:txBody>
      </p:sp>
      <p:grpSp>
        <p:nvGrpSpPr>
          <p:cNvPr id="153" name="Group"/>
          <p:cNvGrpSpPr/>
          <p:nvPr/>
        </p:nvGrpSpPr>
        <p:grpSpPr>
          <a:xfrm>
            <a:off x="1341966" y="2973530"/>
            <a:ext cx="1713703" cy="571501"/>
            <a:chOff x="0" y="0"/>
            <a:chExt cx="1713702" cy="571500"/>
          </a:xfrm>
        </p:grpSpPr>
        <p:sp>
          <p:nvSpPr>
            <p:cNvPr id="151" name="Line"/>
            <p:cNvSpPr/>
            <p:nvPr/>
          </p:nvSpPr>
          <p:spPr>
            <a:xfrm>
              <a:off x="0" y="450073"/>
              <a:ext cx="1713703" cy="1"/>
            </a:xfrm>
            <a:prstGeom prst="line">
              <a:avLst/>
            </a:prstGeom>
            <a:noFill/>
            <a:ln w="25400" cap="flat">
              <a:solidFill>
                <a:srgbClr val="75B1D4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600"/>
              </a:pPr>
            </a:p>
          </p:txBody>
        </p:sp>
        <p:pic>
          <p:nvPicPr>
            <p:cNvPr id="152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9323" y="0"/>
              <a:ext cx="533401" cy="571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4" name="Group"/>
          <p:cNvGrpSpPr/>
          <p:nvPr/>
        </p:nvGrpSpPr>
        <p:grpSpPr>
          <a:xfrm>
            <a:off x="872335" y="1188905"/>
            <a:ext cx="3570771" cy="2911057"/>
            <a:chOff x="0" y="0"/>
            <a:chExt cx="3570769" cy="2911055"/>
          </a:xfrm>
        </p:grpSpPr>
        <p:grpSp>
          <p:nvGrpSpPr>
            <p:cNvPr id="157" name="Group"/>
            <p:cNvGrpSpPr/>
            <p:nvPr/>
          </p:nvGrpSpPr>
          <p:grpSpPr>
            <a:xfrm>
              <a:off x="431630" y="485161"/>
              <a:ext cx="2795276" cy="1790988"/>
              <a:chOff x="0" y="0"/>
              <a:chExt cx="2795275" cy="1790986"/>
            </a:xfrm>
          </p:grpSpPr>
          <p:sp>
            <p:nvSpPr>
              <p:cNvPr id="154" name="Line"/>
              <p:cNvSpPr/>
              <p:nvPr/>
            </p:nvSpPr>
            <p:spPr>
              <a:xfrm>
                <a:off x="0" y="1780591"/>
                <a:ext cx="2784340" cy="1"/>
              </a:xfrm>
              <a:prstGeom prst="line">
                <a:avLst/>
              </a:prstGeom>
              <a:noFill/>
              <a:ln w="25400" cap="flat">
                <a:solidFill>
                  <a:srgbClr val="75B1D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600"/>
                </a:pPr>
              </a:p>
            </p:txBody>
          </p:sp>
          <p:sp>
            <p:nvSpPr>
              <p:cNvPr id="155" name="Line"/>
              <p:cNvSpPr/>
              <p:nvPr/>
            </p:nvSpPr>
            <p:spPr>
              <a:xfrm flipV="1">
                <a:off x="0" y="-1"/>
                <a:ext cx="1790987" cy="1790988"/>
              </a:xfrm>
              <a:prstGeom prst="line">
                <a:avLst/>
              </a:prstGeom>
              <a:noFill/>
              <a:ln w="25400" cap="flat">
                <a:solidFill>
                  <a:srgbClr val="75B1D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600"/>
                </a:pPr>
              </a:p>
            </p:txBody>
          </p:sp>
          <p:sp>
            <p:nvSpPr>
              <p:cNvPr id="156" name="Line"/>
              <p:cNvSpPr/>
              <p:nvPr/>
            </p:nvSpPr>
            <p:spPr>
              <a:xfrm flipH="1" flipV="1">
                <a:off x="1775364" y="-1"/>
                <a:ext cx="1019912" cy="1790988"/>
              </a:xfrm>
              <a:prstGeom prst="line">
                <a:avLst/>
              </a:prstGeom>
              <a:noFill/>
              <a:ln w="25400" cap="flat">
                <a:solidFill>
                  <a:srgbClr val="75B1D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600"/>
                </a:pPr>
              </a:p>
            </p:txBody>
          </p:sp>
        </p:grpSp>
        <p:pic>
          <p:nvPicPr>
            <p:cNvPr id="158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2417" y="2276055"/>
              <a:ext cx="393701" cy="635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70514" y="998925"/>
              <a:ext cx="431801" cy="533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05567" y="998925"/>
              <a:ext cx="406401" cy="533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pasted-movie.png" descr="pasted-movi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81070" y="0"/>
              <a:ext cx="482601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pasted-movie.png" descr="pasted-movi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00869" y="1991774"/>
              <a:ext cx="469901" cy="59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pasted-movie.png" descr="pasted-movi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016295"/>
              <a:ext cx="482600" cy="59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9" name="Group"/>
          <p:cNvGrpSpPr/>
          <p:nvPr/>
        </p:nvGrpSpPr>
        <p:grpSpPr>
          <a:xfrm>
            <a:off x="2665081" y="1672166"/>
            <a:ext cx="582117" cy="1790508"/>
            <a:chOff x="0" y="0"/>
            <a:chExt cx="582115" cy="1790506"/>
          </a:xfrm>
        </p:grpSpPr>
        <p:grpSp>
          <p:nvGrpSpPr>
            <p:cNvPr id="167" name="Group"/>
            <p:cNvGrpSpPr/>
            <p:nvPr/>
          </p:nvGrpSpPr>
          <p:grpSpPr>
            <a:xfrm>
              <a:off x="0" y="-1"/>
              <a:ext cx="508000" cy="1790508"/>
              <a:chOff x="0" y="0"/>
              <a:chExt cx="508000" cy="1790506"/>
            </a:xfrm>
          </p:grpSpPr>
          <p:sp>
            <p:nvSpPr>
              <p:cNvPr id="165" name="Line"/>
              <p:cNvSpPr/>
              <p:nvPr/>
            </p:nvSpPr>
            <p:spPr>
              <a:xfrm flipV="1">
                <a:off x="391384" y="-1"/>
                <a:ext cx="1" cy="1790508"/>
              </a:xfrm>
              <a:prstGeom prst="line">
                <a:avLst/>
              </a:prstGeom>
              <a:noFill/>
              <a:ln w="25400" cap="flat">
                <a:solidFill>
                  <a:srgbClr val="75B1D4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600"/>
                </a:pPr>
              </a:p>
            </p:txBody>
          </p:sp>
          <p:pic>
            <p:nvPicPr>
              <p:cNvPr id="166" name="pasted-movie.png" descr="pasted-movie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686165"/>
                <a:ext cx="508000" cy="5715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68" name="Square"/>
            <p:cNvSpPr/>
            <p:nvPr/>
          </p:nvSpPr>
          <p:spPr>
            <a:xfrm>
              <a:off x="387151" y="1591502"/>
              <a:ext cx="194965" cy="194965"/>
            </a:xfrm>
            <a:prstGeom prst="rect">
              <a:avLst/>
            </a:prstGeom>
            <a:solidFill>
              <a:schemeClr val="accent1">
                <a:hueOff val="-313507"/>
                <a:satOff val="34334"/>
                <a:lumOff val="-8266"/>
                <a:alpha val="6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6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70" name="pasted-movie.png" descr="pasted-movi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5918" y="3576780"/>
            <a:ext cx="8763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movie.png" descr="pasted-movi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787132" y="3512436"/>
            <a:ext cx="8509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movie.png" descr="pasted-movi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559772" y="1100879"/>
            <a:ext cx="1638301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movie.png" descr="pasted-movi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871238" y="1743757"/>
            <a:ext cx="1816101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movie.png" descr="pasted-movi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966477" y="1126279"/>
            <a:ext cx="1701801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movie.png" descr="pasted-movi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348335" y="1775507"/>
            <a:ext cx="1879601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movie.png" descr="pasted-movi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146900" y="1130300"/>
            <a:ext cx="11684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movie.png" descr="pasted-movie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851898" y="3729059"/>
            <a:ext cx="58928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movie.png" descr="pasted-movie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5631286" y="4514849"/>
            <a:ext cx="4813301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movie.png" descr="pasted-movie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528048" y="5264149"/>
            <a:ext cx="6540501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movie.png" descr="pasted-movie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4483598" y="5894572"/>
            <a:ext cx="6629401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movie.png" descr="pasted-movie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4564688" y="6392267"/>
            <a:ext cx="5816601" cy="111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movie.png" descr="pasted-movie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4583740" y="7274295"/>
            <a:ext cx="4762501" cy="111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movie.png" descr="pasted-movie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4581630" y="8197638"/>
            <a:ext cx="4076701" cy="111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Line"/>
          <p:cNvSpPr/>
          <p:nvPr/>
        </p:nvSpPr>
        <p:spPr>
          <a:xfrm flipV="1">
            <a:off x="7878233" y="8390768"/>
            <a:ext cx="731340" cy="731340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600"/>
            </a:pPr>
          </a:p>
        </p:txBody>
      </p:sp>
      <p:grpSp>
        <p:nvGrpSpPr>
          <p:cNvPr id="187" name="Group"/>
          <p:cNvGrpSpPr/>
          <p:nvPr/>
        </p:nvGrpSpPr>
        <p:grpSpPr>
          <a:xfrm>
            <a:off x="8581243" y="8419888"/>
            <a:ext cx="3051947" cy="749301"/>
            <a:chOff x="0" y="0"/>
            <a:chExt cx="3051946" cy="749300"/>
          </a:xfrm>
        </p:grpSpPr>
        <p:sp>
          <p:nvSpPr>
            <p:cNvPr id="185" name="Rectangle"/>
            <p:cNvSpPr/>
            <p:nvPr/>
          </p:nvSpPr>
          <p:spPr>
            <a:xfrm>
              <a:off x="355323" y="0"/>
              <a:ext cx="2696624" cy="749300"/>
            </a:xfrm>
            <a:prstGeom prst="rect">
              <a:avLst/>
            </a:prstGeom>
            <a:solidFill>
              <a:schemeClr val="accent3">
                <a:satOff val="22240"/>
                <a:lumOff val="1470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6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6" name="pasted-movie.png" descr="pasted-movie.png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0" y="0"/>
              <a:ext cx="3048000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8" name="pasted-movie.png" descr="pasted-movie.png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4882190" y="2701483"/>
            <a:ext cx="4165601" cy="74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ntr" nodeType="clickEffect" presetSubtype="32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3"/>
      <p:bldP build="whole" bldLvl="1" animBg="1" rev="0" advAuto="0" spid="184" grpId="17"/>
      <p:bldP build="whole" bldLvl="1" animBg="1" rev="0" advAuto="0" spid="188" grpId="9"/>
      <p:bldP build="whole" bldLvl="1" animBg="1" rev="0" advAuto="0" spid="183" grpId="16"/>
      <p:bldP build="whole" bldLvl="1" animBg="1" rev="0" advAuto="0" spid="179" grpId="12"/>
      <p:bldP build="whole" bldLvl="1" animBg="1" rev="0" advAuto="0" spid="180" grpId="13"/>
      <p:bldP build="whole" bldLvl="1" animBg="1" rev="0" advAuto="0" spid="181" grpId="14"/>
      <p:bldP build="whole" bldLvl="1" animBg="1" rev="0" advAuto="0" spid="187" grpId="18"/>
      <p:bldP build="whole" bldLvl="1" animBg="1" rev="0" advAuto="0" spid="173" grpId="8"/>
      <p:bldP build="whole" bldLvl="1" animBg="1" rev="0" advAuto="0" spid="182" grpId="15"/>
      <p:bldP build="whole" bldLvl="1" animBg="1" rev="0" advAuto="0" spid="153" grpId="4"/>
      <p:bldP build="whole" bldLvl="1" animBg="1" rev="0" advAuto="0" spid="175" grpId="6"/>
      <p:bldP build="whole" bldLvl="1" animBg="1" rev="0" advAuto="0" spid="171" grpId="2"/>
      <p:bldP build="whole" bldLvl="1" animBg="1" rev="0" advAuto="0" spid="177" grpId="10"/>
      <p:bldP build="whole" bldLvl="1" animBg="1" rev="0" advAuto="0" spid="170" grpId="1"/>
      <p:bldP build="whole" bldLvl="1" animBg="1" rev="0" advAuto="0" spid="178" grpId="11"/>
      <p:bldP build="whole" bldLvl="1" animBg="1" rev="0" advAuto="0" spid="174" grpId="5"/>
      <p:bldP build="whole" bldLvl="1" animBg="1" rev="0" advAuto="0" spid="172" grpId="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850048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6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6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